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5" r:id="rId3"/>
  </p:sldMasterIdLst>
  <p:sldIdLst>
    <p:sldId id="258" r:id="rId4"/>
    <p:sldId id="261" r:id="rId5"/>
    <p:sldId id="264" r:id="rId6"/>
    <p:sldId id="267" r:id="rId7"/>
    <p:sldId id="266" r:id="rId8"/>
    <p:sldId id="268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62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63" r:id="rId28"/>
    <p:sldId id="288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60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194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866180" y="2893219"/>
            <a:ext cx="7420570" cy="111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z="1266" spc="-134" dirty="0">
              <a:ea typeface="ヒラギノ角ゴ ProN W3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861715" y="4472658"/>
            <a:ext cx="7428384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1266"/>
          </a:p>
        </p:txBody>
      </p:sp>
      <p:pic>
        <p:nvPicPr>
          <p:cNvPr id="7" name="Picture 6" descr="TW_Logo_noTag_blac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390" y="535781"/>
            <a:ext cx="2839641" cy="44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3107531"/>
            <a:ext cx="8608219" cy="1339453"/>
          </a:xfrm>
        </p:spPr>
        <p:txBody>
          <a:bodyPr>
            <a:normAutofit/>
          </a:bodyPr>
          <a:lstStyle>
            <a:lvl1pPr algn="ctr">
              <a:defRPr sz="5906" spc="-28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4768453"/>
            <a:ext cx="5464969" cy="1544836"/>
          </a:xfrm>
        </p:spPr>
        <p:txBody>
          <a:bodyPr/>
          <a:lstStyle>
            <a:lvl1pPr algn="ctr">
              <a:lnSpc>
                <a:spcPct val="120000"/>
              </a:lnSpc>
              <a:defRPr sz="1969" i="1"/>
            </a:lvl1pPr>
            <a:lvl2pPr algn="ctr">
              <a:lnSpc>
                <a:spcPct val="120000"/>
              </a:lnSpc>
              <a:defRPr sz="1969" i="1"/>
            </a:lvl2pPr>
            <a:lvl3pPr algn="ctr">
              <a:lnSpc>
                <a:spcPct val="120000"/>
              </a:lnSpc>
              <a:defRPr sz="1969" i="1"/>
            </a:lvl3pPr>
            <a:lvl4pPr algn="ctr">
              <a:lnSpc>
                <a:spcPct val="120000"/>
              </a:lnSpc>
              <a:defRPr sz="1969" i="1"/>
            </a:lvl4pPr>
            <a:lvl5pPr algn="ctr">
              <a:lnSpc>
                <a:spcPct val="120000"/>
              </a:lnSpc>
              <a:defRPr sz="1969" i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37748" y="1811067"/>
            <a:ext cx="3877216" cy="669350"/>
          </a:xfrm>
          <a:solidFill>
            <a:schemeClr val="tx1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1687" b="1" i="1" spc="352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1687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1687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1687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1687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4297473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F11370-A542-4B4A-A10C-0CD98B1C0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18454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1839516" y="2250281"/>
            <a:ext cx="547278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1266"/>
          </a:p>
        </p:txBody>
      </p:sp>
      <p:pic>
        <p:nvPicPr>
          <p:cNvPr id="5" name="Picture 5" descr="TW_Logo_NoTag_wht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391" y="5947172"/>
            <a:ext cx="2893219" cy="44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803672"/>
            <a:ext cx="8608219" cy="1339453"/>
          </a:xfrm>
        </p:spPr>
        <p:txBody>
          <a:bodyPr>
            <a:normAutofit/>
          </a:bodyPr>
          <a:lstStyle>
            <a:lvl1pPr algn="ctr">
              <a:defRPr sz="5906" spc="-28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2309438"/>
            <a:ext cx="5464969" cy="2279791"/>
          </a:xfrm>
          <a:solidFill>
            <a:schemeClr val="bg2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969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969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969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969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969" i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210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866180" y="2893219"/>
            <a:ext cx="7420570" cy="111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z="1266" spc="-134" dirty="0">
              <a:ea typeface="ヒラギノ角ゴ ProN W3" charset="0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861715" y="4472658"/>
            <a:ext cx="7428384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1266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831" y="559222"/>
            <a:ext cx="2839641" cy="440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3107531"/>
            <a:ext cx="8608219" cy="1339453"/>
          </a:xfrm>
        </p:spPr>
        <p:txBody>
          <a:bodyPr>
            <a:normAutofit/>
          </a:bodyPr>
          <a:lstStyle>
            <a:lvl1pPr algn="ctr">
              <a:defRPr sz="5906" spc="-28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4768453"/>
            <a:ext cx="5464969" cy="1544836"/>
          </a:xfrm>
        </p:spPr>
        <p:txBody>
          <a:bodyPr/>
          <a:lstStyle>
            <a:lvl1pPr algn="ctr">
              <a:lnSpc>
                <a:spcPct val="120000"/>
              </a:lnSpc>
              <a:defRPr sz="1969" i="1"/>
            </a:lvl1pPr>
            <a:lvl2pPr algn="ctr">
              <a:lnSpc>
                <a:spcPct val="120000"/>
              </a:lnSpc>
              <a:defRPr sz="1969" i="1"/>
            </a:lvl2pPr>
            <a:lvl3pPr algn="ctr">
              <a:lnSpc>
                <a:spcPct val="120000"/>
              </a:lnSpc>
              <a:defRPr sz="1969" i="1"/>
            </a:lvl3pPr>
            <a:lvl4pPr algn="ctr">
              <a:lnSpc>
                <a:spcPct val="120000"/>
              </a:lnSpc>
              <a:defRPr sz="1969" i="1"/>
            </a:lvl4pPr>
            <a:lvl5pPr algn="ctr">
              <a:lnSpc>
                <a:spcPct val="120000"/>
              </a:lnSpc>
              <a:defRPr sz="1969" i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37748" y="1811067"/>
            <a:ext cx="3877216" cy="669350"/>
          </a:xfrm>
          <a:solidFill>
            <a:schemeClr val="accent2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1687" b="1" i="1" spc="352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1687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1687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1687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1687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2688298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838275"/>
            <a:ext cx="8599289" cy="1116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126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22368" indent="-522368">
              <a:lnSpc>
                <a:spcPct val="120000"/>
              </a:lnSpc>
              <a:defRPr/>
            </a:lvl2pPr>
            <a:lvl3pPr marL="241093" indent="-241093">
              <a:buClr>
                <a:schemeClr val="accent2"/>
              </a:buClr>
              <a:defRPr/>
            </a:lvl3pPr>
            <a:lvl4pPr marL="446469" indent="-205376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fld id="{13FF09CE-9704-4492-A588-21DD9FDE3B3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194803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838275"/>
            <a:ext cx="8599289" cy="1116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126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000125"/>
            <a:ext cx="4304109" cy="5366742"/>
          </a:xfrm>
        </p:spPr>
        <p:txBody>
          <a:bodyPr/>
          <a:lstStyle>
            <a:lvl2pPr marL="522368" indent="-522368">
              <a:lnSpc>
                <a:spcPct val="120000"/>
              </a:lnSpc>
              <a:defRPr/>
            </a:lvl2pPr>
            <a:lvl3pPr marL="241093" indent="-241093">
              <a:buClr>
                <a:schemeClr val="accent2"/>
              </a:buClr>
              <a:defRPr/>
            </a:lvl3pPr>
            <a:lvl4pPr marL="446469" indent="-205376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fld id="{D32946A5-5050-4DBC-BAC5-4C67B123039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85093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838275"/>
            <a:ext cx="8599289" cy="1116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126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6104" indent="-366104">
              <a:lnSpc>
                <a:spcPct val="120000"/>
              </a:lnSpc>
              <a:spcBef>
                <a:spcPts val="844"/>
              </a:spcBef>
              <a:buClr>
                <a:schemeClr val="accent2"/>
              </a:buClr>
              <a:buFont typeface="Wingdings" charset="2"/>
              <a:buChar char=""/>
              <a:defRPr sz="2531"/>
            </a:lvl1pPr>
            <a:lvl2pPr marL="723279" indent="-366104">
              <a:lnSpc>
                <a:spcPct val="120000"/>
              </a:lnSpc>
              <a:spcBef>
                <a:spcPts val="844"/>
              </a:spcBef>
              <a:buClr>
                <a:schemeClr val="accent2"/>
              </a:buClr>
              <a:buFont typeface="Wingdings" charset="2"/>
              <a:buChar char=""/>
              <a:defRPr sz="2531"/>
            </a:lvl2pPr>
            <a:lvl3pPr marL="1089383" indent="-366104">
              <a:lnSpc>
                <a:spcPct val="120000"/>
              </a:lnSpc>
              <a:spcBef>
                <a:spcPts val="844"/>
              </a:spcBef>
              <a:buClr>
                <a:schemeClr val="accent2"/>
              </a:buClr>
              <a:buFont typeface="Wingdings" charset="2"/>
              <a:buChar char=""/>
              <a:defRPr sz="2531"/>
            </a:lvl3pPr>
            <a:lvl4pPr marL="1446558" indent="-366104">
              <a:lnSpc>
                <a:spcPct val="120000"/>
              </a:lnSpc>
              <a:spcBef>
                <a:spcPts val="844"/>
              </a:spcBef>
              <a:buClr>
                <a:schemeClr val="accent2"/>
              </a:buClr>
              <a:buFont typeface="Wingdings" charset="2"/>
              <a:buChar char=""/>
              <a:defRPr sz="2531"/>
            </a:lvl4pPr>
            <a:lvl5pPr marL="1812662" indent="-366104">
              <a:lnSpc>
                <a:spcPct val="120000"/>
              </a:lnSpc>
              <a:spcBef>
                <a:spcPts val="844"/>
              </a:spcBef>
              <a:buClr>
                <a:schemeClr val="accent2"/>
              </a:buClr>
              <a:buFont typeface="Wingdings" charset="2"/>
              <a:buChar char=""/>
              <a:defRPr sz="253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fld id="{2D01619F-AF6C-4C38-86DF-2A9176C860A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733656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5445994"/>
            <a:ext cx="8393906" cy="1116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1266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9" y="535781"/>
            <a:ext cx="2839641" cy="44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343918"/>
            <a:ext cx="8384977" cy="3973711"/>
          </a:xfrm>
        </p:spPr>
        <p:txBody>
          <a:bodyPr anchor="b"/>
          <a:lstStyle>
            <a:lvl1pPr marL="0" marR="0" indent="0" algn="l" defTabSz="642915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750" cap="all" spc="-281"/>
            </a:lvl1pPr>
          </a:lstStyle>
          <a:p>
            <a:r>
              <a:rPr lang="zh-CN" altLang="en-US" noProof="0" smtClean="0">
                <a:sym typeface="Open Sans Extrabold" charset="0"/>
              </a:rPr>
              <a:t>单击此处编辑母版标题样式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5652492"/>
            <a:ext cx="8393906" cy="803672"/>
          </a:xfrm>
        </p:spPr>
        <p:txBody>
          <a:bodyPr/>
          <a:lstStyle>
            <a:lvl1pPr>
              <a:lnSpc>
                <a:spcPct val="120000"/>
              </a:lnSpc>
              <a:defRPr sz="1969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1969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1969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1969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1969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fld id="{C3553C46-3A74-40C1-8BCB-B6073A20786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219127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5445994"/>
            <a:ext cx="8393906" cy="1116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1266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535782"/>
            <a:ext cx="2893219" cy="44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343918"/>
            <a:ext cx="8384977" cy="3973711"/>
          </a:xfrm>
        </p:spPr>
        <p:txBody>
          <a:bodyPr anchor="b"/>
          <a:lstStyle>
            <a:lvl1pPr marL="0" marR="0" indent="0" algn="l" defTabSz="642915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750" cap="all" spc="-281">
                <a:solidFill>
                  <a:srgbClr val="FFFFFF"/>
                </a:solidFill>
              </a:defRPr>
            </a:lvl1pPr>
          </a:lstStyle>
          <a:p>
            <a:r>
              <a:rPr lang="zh-CN" altLang="en-US" noProof="0" smtClean="0">
                <a:sym typeface="Open Sans Extrabold" charset="0"/>
              </a:rPr>
              <a:t>单击此处编辑母版标题样式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5652492"/>
            <a:ext cx="8393906" cy="803672"/>
          </a:xfrm>
        </p:spPr>
        <p:txBody>
          <a:bodyPr/>
          <a:lstStyle>
            <a:lvl1pPr>
              <a:lnSpc>
                <a:spcPct val="110000"/>
              </a:lnSpc>
              <a:defRPr sz="1969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1969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1969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1969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1969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fld id="{5F231020-EC5F-4723-B849-A93878C8E9B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4049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321469"/>
            <a:ext cx="2214563" cy="508992"/>
          </a:xfrm>
        </p:spPr>
        <p:txBody>
          <a:bodyPr anchor="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9976" y="267890"/>
            <a:ext cx="6206133" cy="6098977"/>
          </a:xfrm>
        </p:spPr>
        <p:txBody>
          <a:bodyPr/>
          <a:lstStyle>
            <a:lvl1pPr>
              <a:lnSpc>
                <a:spcPct val="90000"/>
              </a:lnSpc>
              <a:defRPr sz="2250"/>
            </a:lvl1pPr>
            <a:lvl2pPr marL="522368" indent="-522368">
              <a:lnSpc>
                <a:spcPct val="120000"/>
              </a:lnSpc>
              <a:defRPr sz="1266"/>
            </a:lvl2pPr>
            <a:lvl3pPr marL="241093" indent="-241093">
              <a:lnSpc>
                <a:spcPct val="120000"/>
              </a:lnSpc>
              <a:buClr>
                <a:schemeClr val="accent2"/>
              </a:buClr>
              <a:defRPr sz="1266"/>
            </a:lvl3pPr>
            <a:lvl4pPr marL="446469" indent="-205376">
              <a:lnSpc>
                <a:spcPct val="120000"/>
              </a:lnSpc>
              <a:buClr>
                <a:schemeClr val="accent2"/>
              </a:buClr>
              <a:defRPr sz="1266"/>
            </a:lvl4pPr>
            <a:lvl5pPr>
              <a:lnSpc>
                <a:spcPct val="120000"/>
              </a:lnSpc>
              <a:buClr>
                <a:schemeClr val="accent2"/>
              </a:buClr>
              <a:defRPr sz="1266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DFBCC-B452-41B9-982E-51DB872B9C1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865103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64469" y="2259705"/>
            <a:ext cx="6215063" cy="2338204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27E252-5BC7-4A4E-99B9-0889D5E0622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485592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/>
        </p:nvSpPr>
        <p:spPr bwMode="auto">
          <a:xfrm rot="10800000" flipH="1">
            <a:off x="276820" y="838275"/>
            <a:ext cx="8599289" cy="1116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126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22368" indent="-522368">
              <a:lnSpc>
                <a:spcPct val="120000"/>
              </a:lnSpc>
              <a:defRPr/>
            </a:lvl2pPr>
            <a:lvl3pPr marL="241093" indent="-241093">
              <a:defRPr/>
            </a:lvl3pPr>
            <a:lvl4pPr marL="446469" indent="-205376">
              <a:defRPr/>
            </a:lvl4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fld id="{F3F11370-A542-4B4A-A10C-0CD98B1C0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23581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1418705" y="1106165"/>
            <a:ext cx="631440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1266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1418705" y="257845"/>
            <a:ext cx="631440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126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891" y="473274"/>
            <a:ext cx="6322219" cy="508992"/>
          </a:xfrm>
        </p:spPr>
        <p:txBody>
          <a:bodyPr/>
          <a:lstStyle>
            <a:lvl1pPr algn="ctr">
              <a:defRPr sz="3797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fld id="{ACC8E80F-7055-49A6-8026-FF4B611AB00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751989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89A7E9-8E4A-49C0-BBC8-6E3C2086802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356716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1839516" y="2250281"/>
            <a:ext cx="547278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1266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391" y="5947172"/>
            <a:ext cx="2893219" cy="44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803672"/>
            <a:ext cx="8608219" cy="1339453"/>
          </a:xfrm>
        </p:spPr>
        <p:txBody>
          <a:bodyPr>
            <a:normAutofit/>
          </a:bodyPr>
          <a:lstStyle>
            <a:lvl1pPr algn="ctr">
              <a:defRPr sz="5906" spc="-281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2309438"/>
            <a:ext cx="5464969" cy="2279791"/>
          </a:xfrm>
          <a:solidFill>
            <a:srgbClr val="A17861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969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969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969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969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969" i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422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866180" y="2893219"/>
            <a:ext cx="7420570" cy="111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z="1266" spc="-134" dirty="0">
              <a:ea typeface="ヒラギノ角ゴ ProN W3" charset="0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861715" y="4472658"/>
            <a:ext cx="7428384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1266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831" y="559222"/>
            <a:ext cx="2839641" cy="440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3107531"/>
            <a:ext cx="8608219" cy="1339453"/>
          </a:xfrm>
        </p:spPr>
        <p:txBody>
          <a:bodyPr>
            <a:normAutofit/>
          </a:bodyPr>
          <a:lstStyle>
            <a:lvl1pPr algn="ctr">
              <a:defRPr sz="5906" spc="-28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4768453"/>
            <a:ext cx="5464969" cy="1544836"/>
          </a:xfrm>
        </p:spPr>
        <p:txBody>
          <a:bodyPr/>
          <a:lstStyle>
            <a:lvl1pPr algn="ctr">
              <a:lnSpc>
                <a:spcPct val="120000"/>
              </a:lnSpc>
              <a:defRPr sz="1969" i="1"/>
            </a:lvl1pPr>
            <a:lvl2pPr algn="ctr">
              <a:lnSpc>
                <a:spcPct val="120000"/>
              </a:lnSpc>
              <a:defRPr sz="1969" i="1"/>
            </a:lvl2pPr>
            <a:lvl3pPr algn="ctr">
              <a:lnSpc>
                <a:spcPct val="120000"/>
              </a:lnSpc>
              <a:defRPr sz="1969" i="1"/>
            </a:lvl3pPr>
            <a:lvl4pPr algn="ctr">
              <a:lnSpc>
                <a:spcPct val="120000"/>
              </a:lnSpc>
              <a:defRPr sz="1969" i="1"/>
            </a:lvl4pPr>
            <a:lvl5pPr algn="ctr">
              <a:lnSpc>
                <a:spcPct val="120000"/>
              </a:lnSpc>
              <a:defRPr sz="1969" i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37748" y="1811067"/>
            <a:ext cx="3877216" cy="669350"/>
          </a:xfrm>
          <a:solidFill>
            <a:schemeClr val="accent4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1687" b="1" i="1" spc="352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1687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1687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1687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1687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8165145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838275"/>
            <a:ext cx="8599289" cy="1116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126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/>
            </a:lvl1pPr>
            <a:lvl2pPr marL="522368" indent="-522368">
              <a:lnSpc>
                <a:spcPct val="120000"/>
              </a:lnSpc>
              <a:buClr>
                <a:schemeClr val="accent4"/>
              </a:buClr>
              <a:defRPr/>
            </a:lvl2pPr>
            <a:lvl3pPr marL="241093" indent="-241093">
              <a:buClr>
                <a:schemeClr val="accent4"/>
              </a:buClr>
              <a:defRPr/>
            </a:lvl3pPr>
            <a:lvl4pPr marL="446469" indent="-205376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fld id="{A8C03845-D54F-4D91-99E6-51DB8F68AA0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1615361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838275"/>
            <a:ext cx="8599289" cy="1116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126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000125"/>
            <a:ext cx="4304109" cy="5366742"/>
          </a:xfrm>
        </p:spPr>
        <p:txBody>
          <a:bodyPr/>
          <a:lstStyle>
            <a:lvl1pPr>
              <a:buClr>
                <a:schemeClr val="accent4"/>
              </a:buClr>
              <a:defRPr/>
            </a:lvl1pPr>
            <a:lvl2pPr marL="522368" indent="-522368">
              <a:lnSpc>
                <a:spcPct val="120000"/>
              </a:lnSpc>
              <a:buClr>
                <a:schemeClr val="accent4"/>
              </a:buClr>
              <a:defRPr/>
            </a:lvl2pPr>
            <a:lvl3pPr marL="241093" indent="-241093">
              <a:buClr>
                <a:schemeClr val="accent4"/>
              </a:buClr>
              <a:defRPr/>
            </a:lvl3pPr>
            <a:lvl4pPr marL="446469" indent="-205376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fld id="{3FAE1274-7A50-457C-ADDD-23500BCBBEC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31428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838275"/>
            <a:ext cx="8599289" cy="1116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126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6104" indent="-366104">
              <a:lnSpc>
                <a:spcPct val="120000"/>
              </a:lnSpc>
              <a:spcBef>
                <a:spcPts val="844"/>
              </a:spcBef>
              <a:buClr>
                <a:schemeClr val="accent4"/>
              </a:buClr>
              <a:buFont typeface="Wingdings" charset="2"/>
              <a:buChar char=""/>
              <a:defRPr sz="2531"/>
            </a:lvl1pPr>
            <a:lvl2pPr marL="723279" indent="-366104">
              <a:lnSpc>
                <a:spcPct val="120000"/>
              </a:lnSpc>
              <a:spcBef>
                <a:spcPts val="844"/>
              </a:spcBef>
              <a:buClr>
                <a:schemeClr val="accent4"/>
              </a:buClr>
              <a:buFont typeface="Wingdings" charset="2"/>
              <a:buChar char=""/>
              <a:defRPr sz="2531"/>
            </a:lvl2pPr>
            <a:lvl3pPr marL="1089383" indent="-366104">
              <a:lnSpc>
                <a:spcPct val="120000"/>
              </a:lnSpc>
              <a:spcBef>
                <a:spcPts val="844"/>
              </a:spcBef>
              <a:buClr>
                <a:schemeClr val="accent4"/>
              </a:buClr>
              <a:buFont typeface="Wingdings" charset="2"/>
              <a:buChar char=""/>
              <a:defRPr sz="2531"/>
            </a:lvl3pPr>
            <a:lvl4pPr marL="1446558" indent="-366104">
              <a:lnSpc>
                <a:spcPct val="120000"/>
              </a:lnSpc>
              <a:spcBef>
                <a:spcPts val="844"/>
              </a:spcBef>
              <a:buClr>
                <a:schemeClr val="accent4"/>
              </a:buClr>
              <a:buFont typeface="Wingdings" charset="2"/>
              <a:buChar char=""/>
              <a:defRPr sz="2531"/>
            </a:lvl4pPr>
            <a:lvl5pPr marL="1812662" indent="-366104">
              <a:lnSpc>
                <a:spcPct val="120000"/>
              </a:lnSpc>
              <a:spcBef>
                <a:spcPts val="844"/>
              </a:spcBef>
              <a:buClr>
                <a:schemeClr val="accent4"/>
              </a:buClr>
              <a:buFont typeface="Wingdings" charset="2"/>
              <a:buChar char=""/>
              <a:defRPr sz="253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fld id="{057BEE0C-784C-4437-958A-E36A96659C7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335971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5445994"/>
            <a:ext cx="8393906" cy="1116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1266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9" y="535781"/>
            <a:ext cx="2839641" cy="44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343918"/>
            <a:ext cx="8384977" cy="3973711"/>
          </a:xfrm>
        </p:spPr>
        <p:txBody>
          <a:bodyPr anchor="b"/>
          <a:lstStyle>
            <a:lvl1pPr marL="0" marR="0" indent="0" algn="l" defTabSz="642915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750" cap="all" spc="-281"/>
            </a:lvl1pPr>
          </a:lstStyle>
          <a:p>
            <a:r>
              <a:rPr lang="zh-CN" altLang="en-US" noProof="0" smtClean="0">
                <a:sym typeface="Open Sans Extrabold" charset="0"/>
              </a:rPr>
              <a:t>单击此处编辑母版标题样式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5652492"/>
            <a:ext cx="8393906" cy="803672"/>
          </a:xfrm>
        </p:spPr>
        <p:txBody>
          <a:bodyPr/>
          <a:lstStyle>
            <a:lvl1pPr>
              <a:lnSpc>
                <a:spcPct val="120000"/>
              </a:lnSpc>
              <a:defRPr sz="1969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1969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1969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1969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1969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fld id="{40E61CB6-FAC6-46E3-AF5A-8B9FC2CA4E0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546273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rgbClr val="00AA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5445994"/>
            <a:ext cx="8393906" cy="1116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1266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535782"/>
            <a:ext cx="2893219" cy="44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343918"/>
            <a:ext cx="8384977" cy="3973711"/>
          </a:xfrm>
        </p:spPr>
        <p:txBody>
          <a:bodyPr anchor="b"/>
          <a:lstStyle>
            <a:lvl1pPr marL="0" marR="0" indent="0" algn="l" defTabSz="642915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750" cap="all" spc="-281">
                <a:solidFill>
                  <a:srgbClr val="FFFFFF"/>
                </a:solidFill>
              </a:defRPr>
            </a:lvl1pPr>
          </a:lstStyle>
          <a:p>
            <a:r>
              <a:rPr lang="zh-CN" altLang="en-US" noProof="0" smtClean="0">
                <a:sym typeface="Open Sans Extrabold" charset="0"/>
              </a:rPr>
              <a:t>单击此处编辑母版标题样式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5652492"/>
            <a:ext cx="8393906" cy="803672"/>
          </a:xfrm>
        </p:spPr>
        <p:txBody>
          <a:bodyPr/>
          <a:lstStyle>
            <a:lvl1pPr>
              <a:lnSpc>
                <a:spcPct val="110000"/>
              </a:lnSpc>
              <a:defRPr sz="1969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1969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1969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1969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1969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fld id="{8DB178E5-6B01-4378-85EC-539D763F5D3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09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321469"/>
            <a:ext cx="2214563" cy="508992"/>
          </a:xfrm>
        </p:spPr>
        <p:txBody>
          <a:bodyPr anchor="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9976" y="267890"/>
            <a:ext cx="6206133" cy="6098977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4"/>
              </a:buClr>
              <a:defRPr sz="2250"/>
            </a:lvl1pPr>
            <a:lvl2pPr marL="522368" indent="-522368">
              <a:lnSpc>
                <a:spcPct val="120000"/>
              </a:lnSpc>
              <a:buClr>
                <a:schemeClr val="accent4"/>
              </a:buClr>
              <a:defRPr sz="1266"/>
            </a:lvl2pPr>
            <a:lvl3pPr marL="241093" indent="-241093">
              <a:lnSpc>
                <a:spcPct val="120000"/>
              </a:lnSpc>
              <a:buClr>
                <a:schemeClr val="accent4"/>
              </a:buClr>
              <a:defRPr sz="1266"/>
            </a:lvl3pPr>
            <a:lvl4pPr marL="446469" indent="-205376">
              <a:lnSpc>
                <a:spcPct val="120000"/>
              </a:lnSpc>
              <a:buClr>
                <a:schemeClr val="accent4"/>
              </a:buClr>
              <a:defRPr sz="1266"/>
            </a:lvl4pPr>
            <a:lvl5pPr>
              <a:lnSpc>
                <a:spcPct val="120000"/>
              </a:lnSpc>
              <a:buClr>
                <a:schemeClr val="accent4"/>
              </a:buClr>
              <a:defRPr sz="1266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CF9285-A7C9-418A-A4AA-1A500ACC57F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653668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/>
        </p:nvSpPr>
        <p:spPr bwMode="auto">
          <a:xfrm rot="10800000" flipH="1">
            <a:off x="276820" y="838275"/>
            <a:ext cx="8599289" cy="1116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126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000125"/>
            <a:ext cx="4304109" cy="5366742"/>
          </a:xfrm>
        </p:spPr>
        <p:txBody>
          <a:bodyPr/>
          <a:lstStyle>
            <a:lvl2pPr marL="522368" indent="-522368">
              <a:lnSpc>
                <a:spcPct val="120000"/>
              </a:lnSpc>
              <a:defRPr/>
            </a:lvl2pPr>
            <a:lvl3pPr marL="241093" indent="-241093">
              <a:defRPr/>
            </a:lvl3pPr>
            <a:lvl4pPr marL="446469" indent="-205376">
              <a:defRPr/>
            </a:lvl4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fld id="{F3F11370-A542-4B4A-A10C-0CD98B1C0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786733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64469" y="2259705"/>
            <a:ext cx="6215063" cy="2338204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965915-0564-4C46-A9B3-5FDF53E185A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235852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1418705" y="1106165"/>
            <a:ext cx="631440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1266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1418705" y="257845"/>
            <a:ext cx="631440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126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891" y="473274"/>
            <a:ext cx="6322219" cy="508992"/>
          </a:xfrm>
        </p:spPr>
        <p:txBody>
          <a:bodyPr/>
          <a:lstStyle>
            <a:lvl1pPr algn="ctr">
              <a:defRPr sz="3797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fld id="{80E3591C-C59D-465E-9EF2-9225BBB78C4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155400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7F2791-F3C3-4BAA-AC71-4473C7D4908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0487581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rgbClr val="00AA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1839516" y="2250281"/>
            <a:ext cx="547278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1266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391" y="5947172"/>
            <a:ext cx="2893219" cy="44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803672"/>
            <a:ext cx="8608219" cy="1339453"/>
          </a:xfrm>
        </p:spPr>
        <p:txBody>
          <a:bodyPr>
            <a:normAutofit/>
          </a:bodyPr>
          <a:lstStyle>
            <a:lvl1pPr algn="ctr">
              <a:defRPr sz="5906" spc="-281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2309438"/>
            <a:ext cx="5464969" cy="2279791"/>
          </a:xfrm>
          <a:solidFill>
            <a:srgbClr val="00AA5B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969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969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969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969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969" i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8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/>
        </p:nvSpPr>
        <p:spPr bwMode="auto">
          <a:xfrm rot="10800000" flipH="1">
            <a:off x="276820" y="838275"/>
            <a:ext cx="8599289" cy="1116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126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6104" indent="-366104">
              <a:lnSpc>
                <a:spcPct val="120000"/>
              </a:lnSpc>
              <a:spcBef>
                <a:spcPts val="844"/>
              </a:spcBef>
              <a:buClr>
                <a:schemeClr val="tx2"/>
              </a:buClr>
              <a:buFont typeface="Wingdings" charset="2"/>
              <a:buChar char=""/>
              <a:defRPr sz="2531"/>
            </a:lvl1pPr>
            <a:lvl2pPr marL="723279" indent="-366104">
              <a:lnSpc>
                <a:spcPct val="120000"/>
              </a:lnSpc>
              <a:spcBef>
                <a:spcPts val="844"/>
              </a:spcBef>
              <a:buClr>
                <a:schemeClr val="tx2"/>
              </a:buClr>
              <a:buFont typeface="Wingdings" charset="2"/>
              <a:buChar char=""/>
              <a:defRPr sz="2531"/>
            </a:lvl2pPr>
            <a:lvl3pPr marL="1089383" indent="-366104">
              <a:lnSpc>
                <a:spcPct val="120000"/>
              </a:lnSpc>
              <a:spcBef>
                <a:spcPts val="844"/>
              </a:spcBef>
              <a:buClr>
                <a:schemeClr val="tx2"/>
              </a:buClr>
              <a:buFont typeface="Wingdings" charset="2"/>
              <a:buChar char=""/>
              <a:defRPr sz="2531"/>
            </a:lvl3pPr>
            <a:lvl4pPr marL="1446558" indent="-366104">
              <a:lnSpc>
                <a:spcPct val="120000"/>
              </a:lnSpc>
              <a:spcBef>
                <a:spcPts val="844"/>
              </a:spcBef>
              <a:buClr>
                <a:schemeClr val="tx2"/>
              </a:buClr>
              <a:buFont typeface="Wingdings" charset="2"/>
              <a:buChar char=""/>
              <a:defRPr sz="2531"/>
            </a:lvl4pPr>
            <a:lvl5pPr marL="1812662" indent="-366104">
              <a:lnSpc>
                <a:spcPct val="120000"/>
              </a:lnSpc>
              <a:spcBef>
                <a:spcPts val="844"/>
              </a:spcBef>
              <a:buClr>
                <a:schemeClr val="tx2"/>
              </a:buClr>
              <a:buFont typeface="Wingdings" charset="2"/>
              <a:buChar char=""/>
              <a:defRPr sz="253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fld id="{F3F11370-A542-4B4A-A10C-0CD98B1C0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67292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375047" y="5445994"/>
            <a:ext cx="8393906" cy="1116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1266"/>
          </a:p>
        </p:txBody>
      </p:sp>
      <p:pic>
        <p:nvPicPr>
          <p:cNvPr id="5" name="Picture 5" descr="TW_Logo_noTag_blac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44" y="546944"/>
            <a:ext cx="2839641" cy="44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343918"/>
            <a:ext cx="8384977" cy="3973711"/>
          </a:xfrm>
        </p:spPr>
        <p:txBody>
          <a:bodyPr anchor="b"/>
          <a:lstStyle>
            <a:lvl1pPr marL="0" marR="0" indent="0" algn="l" defTabSz="642915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750" cap="all" spc="-281"/>
            </a:lvl1pPr>
          </a:lstStyle>
          <a:p>
            <a:r>
              <a:rPr lang="zh-CN" altLang="en-US" noProof="0" smtClean="0">
                <a:sym typeface="Open Sans Extrabold" charset="0"/>
              </a:rPr>
              <a:t>单击此处编辑母版标题样式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5652492"/>
            <a:ext cx="8393906" cy="803672"/>
          </a:xfrm>
        </p:spPr>
        <p:txBody>
          <a:bodyPr/>
          <a:lstStyle>
            <a:lvl1pPr>
              <a:lnSpc>
                <a:spcPct val="120000"/>
              </a:lnSpc>
              <a:defRPr sz="1969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1969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1969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1969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1969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fld id="{F3F11370-A542-4B4A-A10C-0CD98B1C0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86578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 - Revers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375047" y="5445994"/>
            <a:ext cx="8393906" cy="1116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1266"/>
          </a:p>
        </p:txBody>
      </p:sp>
      <p:pic>
        <p:nvPicPr>
          <p:cNvPr id="5" name="Picture 5" descr="TW_Logo_NoTag_wht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535782"/>
            <a:ext cx="2893219" cy="44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343918"/>
            <a:ext cx="8384977" cy="3973711"/>
          </a:xfrm>
        </p:spPr>
        <p:txBody>
          <a:bodyPr anchor="b"/>
          <a:lstStyle>
            <a:lvl1pPr marL="0" marR="0" indent="0" algn="l" defTabSz="642915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750" cap="all" spc="-281">
                <a:solidFill>
                  <a:srgbClr val="FFFFFF"/>
                </a:solidFill>
              </a:defRPr>
            </a:lvl1pPr>
          </a:lstStyle>
          <a:p>
            <a:r>
              <a:rPr lang="zh-CN" altLang="en-US" noProof="0" smtClean="0">
                <a:sym typeface="Open Sans Extrabold" charset="0"/>
              </a:rPr>
              <a:t>单击此处编辑母版标题样式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5652492"/>
            <a:ext cx="8393906" cy="803672"/>
          </a:xfrm>
        </p:spPr>
        <p:txBody>
          <a:bodyPr/>
          <a:lstStyle>
            <a:lvl1pPr>
              <a:lnSpc>
                <a:spcPct val="110000"/>
              </a:lnSpc>
              <a:defRPr sz="1969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1969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1969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1969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1969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fld id="{F3F11370-A542-4B4A-A10C-0CD98B1C0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516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321469"/>
            <a:ext cx="2214563" cy="508992"/>
          </a:xfrm>
        </p:spPr>
        <p:txBody>
          <a:bodyPr anchor="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9976" y="267890"/>
            <a:ext cx="6206133" cy="6098977"/>
          </a:xfrm>
        </p:spPr>
        <p:txBody>
          <a:bodyPr/>
          <a:lstStyle>
            <a:lvl1pPr>
              <a:lnSpc>
                <a:spcPct val="90000"/>
              </a:lnSpc>
              <a:defRPr sz="2250"/>
            </a:lvl1pPr>
            <a:lvl2pPr marL="522368" indent="-522368">
              <a:lnSpc>
                <a:spcPct val="120000"/>
              </a:lnSpc>
              <a:defRPr sz="1266"/>
            </a:lvl2pPr>
            <a:lvl3pPr marL="241093" indent="-241093">
              <a:lnSpc>
                <a:spcPct val="120000"/>
              </a:lnSpc>
              <a:defRPr sz="1266"/>
            </a:lvl3pPr>
            <a:lvl4pPr marL="446469" indent="-205376">
              <a:lnSpc>
                <a:spcPct val="120000"/>
              </a:lnSpc>
              <a:defRPr sz="1266"/>
            </a:lvl4pPr>
            <a:lvl5pPr>
              <a:lnSpc>
                <a:spcPct val="120000"/>
              </a:lnSpc>
              <a:defRPr sz="1266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F11370-A542-4B4A-A10C-0CD98B1C0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00315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64469" y="2259705"/>
            <a:ext cx="6215063" cy="2338204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F11370-A542-4B4A-A10C-0CD98B1C0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55733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1418705" y="1106165"/>
            <a:ext cx="631440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1266"/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 rot="10800000" flipH="1">
            <a:off x="1418705" y="257845"/>
            <a:ext cx="631440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1266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891" y="473274"/>
            <a:ext cx="6322219" cy="508992"/>
          </a:xfrm>
        </p:spPr>
        <p:txBody>
          <a:bodyPr/>
          <a:lstStyle>
            <a:lvl1pPr algn="ctr">
              <a:defRPr sz="3797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>
              <a:defRPr/>
            </a:lvl1pPr>
          </a:lstStyle>
          <a:p>
            <a:fld id="{F3F11370-A542-4B4A-A10C-0CD98B1C0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08145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7891" y="214313"/>
            <a:ext cx="8608219" cy="50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Open Sans Extrabold" charset="0"/>
              </a:rPr>
              <a:t>单击此处编辑母版标题样式</a:t>
            </a:r>
            <a:endParaRPr lang="en-US" dirty="0">
              <a:sym typeface="Open Sans Extrabold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7891" y="1000125"/>
            <a:ext cx="8608219" cy="5366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Open Sans Light" charset="0"/>
              </a:rPr>
              <a:t>单击此处编辑母版文本样式</a:t>
            </a:r>
          </a:p>
          <a:p>
            <a:pPr lvl="1"/>
            <a:r>
              <a:rPr lang="zh-CN" altLang="en-US" smtClean="0">
                <a:sym typeface="Open Sans Light" charset="0"/>
              </a:rPr>
              <a:t>第二级</a:t>
            </a:r>
          </a:p>
          <a:p>
            <a:pPr lvl="2"/>
            <a:r>
              <a:rPr lang="zh-CN" altLang="en-US" smtClean="0">
                <a:sym typeface="Open Sans Light" charset="0"/>
              </a:rPr>
              <a:t>第三级</a:t>
            </a:r>
          </a:p>
          <a:p>
            <a:pPr lvl="3"/>
            <a:r>
              <a:rPr lang="zh-CN" altLang="en-US" smtClean="0">
                <a:sym typeface="Open Sans Light" charset="0"/>
              </a:rPr>
              <a:t>第四级</a:t>
            </a:r>
          </a:p>
          <a:p>
            <a:pPr lvl="4"/>
            <a:r>
              <a:rPr lang="zh-CN" altLang="en-US" smtClean="0">
                <a:sym typeface="Open Sans Light" charset="0"/>
              </a:rPr>
              <a:t>第五级</a:t>
            </a:r>
            <a:endParaRPr lang="en-US" dirty="0">
              <a:sym typeface="Open Sans Light" charset="0"/>
            </a:endParaRP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7471" y="6509742"/>
            <a:ext cx="188639" cy="205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773" i="1">
                <a:solidFill>
                  <a:srgbClr val="808184"/>
                </a:solidFill>
                <a:ea typeface="MS PGothic" panose="020B0600070205080204" pitchFamily="34" charset="-128"/>
                <a:sym typeface="Open Sans Italic" pitchFamily="2" charset="0"/>
              </a:defRPr>
            </a:lvl1pPr>
          </a:lstStyle>
          <a:p>
            <a:fld id="{F3F11370-A542-4B4A-A10C-0CD98B1C0B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36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531" cap="all" spc="-63">
          <a:solidFill>
            <a:schemeClr val="tx1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32145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64291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96437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28582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241093" indent="-241093" algn="l" rtl="0" eaLnBrk="1" fontAlgn="base" hangingPunct="1">
        <a:lnSpc>
          <a:spcPct val="120000"/>
        </a:lnSpc>
        <a:spcBef>
          <a:spcPts val="1687"/>
        </a:spcBef>
        <a:spcAft>
          <a:spcPct val="0"/>
        </a:spcAft>
        <a:defRPr sz="3375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522368" indent="-522368" algn="l" rtl="0" eaLnBrk="1" fontAlgn="base" hangingPunct="1">
        <a:lnSpc>
          <a:spcPct val="120000"/>
        </a:lnSpc>
        <a:spcBef>
          <a:spcPts val="1687"/>
        </a:spcBef>
        <a:spcAft>
          <a:spcPct val="0"/>
        </a:spcAft>
        <a:defRPr sz="1828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241093" indent="-241093" algn="l" rtl="0" eaLnBrk="1" fontAlgn="base" hangingPunct="1">
        <a:lnSpc>
          <a:spcPct val="120000"/>
        </a:lnSpc>
        <a:spcBef>
          <a:spcPts val="844"/>
        </a:spcBef>
        <a:spcAft>
          <a:spcPct val="0"/>
        </a:spcAft>
        <a:buSzPct val="100000"/>
        <a:buFont typeface="Lucida Grande" charset="0"/>
        <a:buChar char="■"/>
        <a:defRPr sz="1828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446469" indent="-205376" algn="l" rtl="0" eaLnBrk="1" fontAlgn="base" hangingPunct="1">
        <a:lnSpc>
          <a:spcPct val="120000"/>
        </a:lnSpc>
        <a:spcBef>
          <a:spcPts val="844"/>
        </a:spcBef>
        <a:spcAft>
          <a:spcPct val="0"/>
        </a:spcAft>
        <a:buSzPct val="100000"/>
        <a:buFont typeface="Lucida Grande" charset="0"/>
        <a:buChar char="●"/>
        <a:defRPr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669703" indent="-223234" algn="l" rtl="0" eaLnBrk="1" fontAlgn="base" hangingPunct="1">
        <a:lnSpc>
          <a:spcPct val="120000"/>
        </a:lnSpc>
        <a:spcBef>
          <a:spcPts val="844"/>
        </a:spcBef>
        <a:spcAft>
          <a:spcPct val="0"/>
        </a:spcAft>
        <a:buSzPct val="100000"/>
        <a:buFont typeface="Lucida Grande" charset="0"/>
        <a:buChar char="-"/>
        <a:defRPr sz="984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991160" indent="-223234" algn="l" rtl="0" eaLnBrk="1" fontAlgn="base" hangingPunct="1">
        <a:spcBef>
          <a:spcPts val="844"/>
        </a:spcBef>
        <a:spcAft>
          <a:spcPct val="0"/>
        </a:spcAft>
        <a:buSzPct val="100000"/>
        <a:buFont typeface="Lucida Grande" charset="0"/>
        <a:buChar char="-"/>
        <a:defRPr sz="984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312617" indent="-223234" algn="l" rtl="0" eaLnBrk="1" fontAlgn="base" hangingPunct="1">
        <a:spcBef>
          <a:spcPts val="844"/>
        </a:spcBef>
        <a:spcAft>
          <a:spcPct val="0"/>
        </a:spcAft>
        <a:buSzPct val="100000"/>
        <a:buFont typeface="Lucida Grande" charset="0"/>
        <a:buChar char="-"/>
        <a:defRPr sz="984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634075" indent="-223234" algn="l" rtl="0" eaLnBrk="1" fontAlgn="base" hangingPunct="1">
        <a:spcBef>
          <a:spcPts val="844"/>
        </a:spcBef>
        <a:spcAft>
          <a:spcPct val="0"/>
        </a:spcAft>
        <a:buSzPct val="100000"/>
        <a:buFont typeface="Lucida Grande" charset="0"/>
        <a:buChar char="-"/>
        <a:defRPr sz="984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955532" indent="-223234" algn="l" rtl="0" eaLnBrk="1" fontAlgn="base" hangingPunct="1">
        <a:spcBef>
          <a:spcPts val="844"/>
        </a:spcBef>
        <a:spcAft>
          <a:spcPct val="0"/>
        </a:spcAft>
        <a:buSzPct val="100000"/>
        <a:buFont typeface="Lucida Grande" charset="0"/>
        <a:buChar char="-"/>
        <a:defRPr sz="984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7891" y="214313"/>
            <a:ext cx="8608219" cy="50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Open Sans Extrabold" charset="0"/>
              </a:rPr>
              <a:t>单击此处编辑母版标题样式</a:t>
            </a:r>
            <a:endParaRPr lang="en-US" dirty="0">
              <a:sym typeface="Open Sans Extrabold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7891" y="1000125"/>
            <a:ext cx="8608219" cy="5366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Open Sans Light" charset="0"/>
              </a:rPr>
              <a:t>单击此处编辑母版文本样式</a:t>
            </a:r>
          </a:p>
          <a:p>
            <a:pPr lvl="1"/>
            <a:r>
              <a:rPr lang="zh-CN" altLang="en-US" smtClean="0">
                <a:sym typeface="Open Sans Light" charset="0"/>
              </a:rPr>
              <a:t>第二级</a:t>
            </a:r>
          </a:p>
          <a:p>
            <a:pPr lvl="2"/>
            <a:r>
              <a:rPr lang="zh-CN" altLang="en-US" smtClean="0">
                <a:sym typeface="Open Sans Light" charset="0"/>
              </a:rPr>
              <a:t>第三级</a:t>
            </a:r>
          </a:p>
          <a:p>
            <a:pPr lvl="3"/>
            <a:r>
              <a:rPr lang="zh-CN" altLang="en-US" smtClean="0">
                <a:sym typeface="Open Sans Light" charset="0"/>
              </a:rPr>
              <a:t>第四级</a:t>
            </a:r>
          </a:p>
          <a:p>
            <a:pPr lvl="4"/>
            <a:r>
              <a:rPr lang="zh-CN" altLang="en-US" smtClean="0">
                <a:sym typeface="Open Sans Light" charset="0"/>
              </a:rPr>
              <a:t>第五级</a:t>
            </a:r>
            <a:endParaRPr lang="en-US" dirty="0">
              <a:sym typeface="Open Sans Light" charset="0"/>
            </a:endParaRP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7471" y="6509742"/>
            <a:ext cx="188639" cy="205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773" i="1">
                <a:solidFill>
                  <a:srgbClr val="808184"/>
                </a:solidFill>
                <a:ea typeface="MS PGothic" panose="020B0600070205080204" pitchFamily="34" charset="-128"/>
                <a:sym typeface="Open Sans Italic" pitchFamily="2" charset="0"/>
              </a:defRPr>
            </a:lvl1pPr>
          </a:lstStyle>
          <a:p>
            <a:fld id="{82C75C6B-4FA7-4554-BBE1-7E7B8ECB8EC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629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/>
  <p:hf hdr="0" ftr="0" dt="0"/>
  <p:txStyles>
    <p:titleStyle>
      <a:lvl1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531" cap="all" spc="-63">
          <a:solidFill>
            <a:schemeClr val="accent2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531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531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531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531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32145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64291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96437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28582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241093" indent="-241093" algn="l" rtl="0" eaLnBrk="1" fontAlgn="base" hangingPunct="1">
        <a:lnSpc>
          <a:spcPct val="120000"/>
        </a:lnSpc>
        <a:spcBef>
          <a:spcPts val="1687"/>
        </a:spcBef>
        <a:spcAft>
          <a:spcPct val="0"/>
        </a:spcAft>
        <a:defRPr sz="3375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522368" indent="-522368" algn="l" rtl="0" eaLnBrk="1" fontAlgn="base" hangingPunct="1">
        <a:lnSpc>
          <a:spcPct val="120000"/>
        </a:lnSpc>
        <a:spcBef>
          <a:spcPts val="1687"/>
        </a:spcBef>
        <a:spcAft>
          <a:spcPct val="0"/>
        </a:spcAft>
        <a:defRPr sz="1828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241093" indent="-241093" algn="l" rtl="0" eaLnBrk="1" fontAlgn="base" hangingPunct="1">
        <a:lnSpc>
          <a:spcPct val="120000"/>
        </a:lnSpc>
        <a:spcBef>
          <a:spcPts val="844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■"/>
        <a:defRPr sz="1828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446469" indent="-205376" algn="l" rtl="0" eaLnBrk="1" fontAlgn="base" hangingPunct="1">
        <a:lnSpc>
          <a:spcPct val="120000"/>
        </a:lnSpc>
        <a:spcBef>
          <a:spcPts val="844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●"/>
        <a:defRPr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669703" indent="-223234" algn="l" rtl="0" eaLnBrk="1" fontAlgn="base" hangingPunct="1">
        <a:lnSpc>
          <a:spcPct val="120000"/>
        </a:lnSpc>
        <a:spcBef>
          <a:spcPts val="844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-"/>
        <a:defRPr sz="984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991160" indent="-223234" algn="l" rtl="0" eaLnBrk="1" fontAlgn="base" hangingPunct="1">
        <a:spcBef>
          <a:spcPts val="844"/>
        </a:spcBef>
        <a:spcAft>
          <a:spcPct val="0"/>
        </a:spcAft>
        <a:buSzPct val="100000"/>
        <a:buFont typeface="Lucida Grande" charset="0"/>
        <a:buChar char="-"/>
        <a:defRPr sz="984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312617" indent="-223234" algn="l" rtl="0" eaLnBrk="1" fontAlgn="base" hangingPunct="1">
        <a:spcBef>
          <a:spcPts val="844"/>
        </a:spcBef>
        <a:spcAft>
          <a:spcPct val="0"/>
        </a:spcAft>
        <a:buSzPct val="100000"/>
        <a:buFont typeface="Lucida Grande" charset="0"/>
        <a:buChar char="-"/>
        <a:defRPr sz="984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634075" indent="-223234" algn="l" rtl="0" eaLnBrk="1" fontAlgn="base" hangingPunct="1">
        <a:spcBef>
          <a:spcPts val="844"/>
        </a:spcBef>
        <a:spcAft>
          <a:spcPct val="0"/>
        </a:spcAft>
        <a:buSzPct val="100000"/>
        <a:buFont typeface="Lucida Grande" charset="0"/>
        <a:buChar char="-"/>
        <a:defRPr sz="984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955532" indent="-223234" algn="l" rtl="0" eaLnBrk="1" fontAlgn="base" hangingPunct="1">
        <a:spcBef>
          <a:spcPts val="844"/>
        </a:spcBef>
        <a:spcAft>
          <a:spcPct val="0"/>
        </a:spcAft>
        <a:buSzPct val="100000"/>
        <a:buFont typeface="Lucida Grande" charset="0"/>
        <a:buChar char="-"/>
        <a:defRPr sz="984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7891" y="214313"/>
            <a:ext cx="8608219" cy="50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Open Sans Extrabold" charset="0"/>
              </a:rPr>
              <a:t>单击此处编辑母版标题样式</a:t>
            </a:r>
            <a:endParaRPr lang="en-US" dirty="0">
              <a:sym typeface="Open Sans Extrabold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7891" y="1000125"/>
            <a:ext cx="8608219" cy="5366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Open Sans Light" charset="0"/>
              </a:rPr>
              <a:t>单击此处编辑母版文本样式</a:t>
            </a:r>
          </a:p>
          <a:p>
            <a:pPr lvl="1"/>
            <a:r>
              <a:rPr lang="zh-CN" altLang="en-US" smtClean="0">
                <a:sym typeface="Open Sans Light" charset="0"/>
              </a:rPr>
              <a:t>第二级</a:t>
            </a:r>
          </a:p>
          <a:p>
            <a:pPr lvl="2"/>
            <a:r>
              <a:rPr lang="zh-CN" altLang="en-US" smtClean="0">
                <a:sym typeface="Open Sans Light" charset="0"/>
              </a:rPr>
              <a:t>第三级</a:t>
            </a:r>
          </a:p>
          <a:p>
            <a:pPr lvl="3"/>
            <a:r>
              <a:rPr lang="zh-CN" altLang="en-US" smtClean="0">
                <a:sym typeface="Open Sans Light" charset="0"/>
              </a:rPr>
              <a:t>第四级</a:t>
            </a:r>
          </a:p>
          <a:p>
            <a:pPr lvl="4"/>
            <a:r>
              <a:rPr lang="zh-CN" altLang="en-US" smtClean="0">
                <a:sym typeface="Open Sans Light" charset="0"/>
              </a:rPr>
              <a:t>第五级</a:t>
            </a:r>
            <a:endParaRPr lang="en-US" dirty="0">
              <a:sym typeface="Open Sans Light" charset="0"/>
            </a:endParaRP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7471" y="6509742"/>
            <a:ext cx="188639" cy="205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773" i="1">
                <a:solidFill>
                  <a:srgbClr val="808184"/>
                </a:solidFill>
                <a:ea typeface="MS PGothic" panose="020B0600070205080204" pitchFamily="34" charset="-128"/>
                <a:sym typeface="Open Sans Italic" pitchFamily="2" charset="0"/>
              </a:defRPr>
            </a:lvl1pPr>
          </a:lstStyle>
          <a:p>
            <a:fld id="{D4E80350-984C-4A1C-A812-8BD415CF709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2520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/>
  <p:hf hdr="0" ftr="0" dt="0"/>
  <p:txStyles>
    <p:titleStyle>
      <a:lvl1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531" cap="all" spc="-63">
          <a:solidFill>
            <a:srgbClr val="00AA5B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531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531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531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531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321457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64291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96437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28582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241093" indent="-241093" algn="l" rtl="0" eaLnBrk="1" fontAlgn="base" hangingPunct="1">
        <a:lnSpc>
          <a:spcPct val="120000"/>
        </a:lnSpc>
        <a:spcBef>
          <a:spcPts val="1687"/>
        </a:spcBef>
        <a:spcAft>
          <a:spcPct val="0"/>
        </a:spcAft>
        <a:defRPr sz="3375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522368" indent="-522368" algn="l" rtl="0" eaLnBrk="1" fontAlgn="base" hangingPunct="1">
        <a:lnSpc>
          <a:spcPct val="120000"/>
        </a:lnSpc>
        <a:spcBef>
          <a:spcPts val="1687"/>
        </a:spcBef>
        <a:spcAft>
          <a:spcPct val="0"/>
        </a:spcAft>
        <a:defRPr sz="1828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241093" indent="-241093" algn="l" rtl="0" eaLnBrk="1" fontAlgn="base" hangingPunct="1">
        <a:lnSpc>
          <a:spcPct val="120000"/>
        </a:lnSpc>
        <a:spcBef>
          <a:spcPts val="844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■"/>
        <a:defRPr sz="1828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446469" indent="-205376" algn="l" rtl="0" eaLnBrk="1" fontAlgn="base" hangingPunct="1">
        <a:lnSpc>
          <a:spcPct val="120000"/>
        </a:lnSpc>
        <a:spcBef>
          <a:spcPts val="844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●"/>
        <a:defRPr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669703" indent="-223234" algn="l" rtl="0" eaLnBrk="1" fontAlgn="base" hangingPunct="1">
        <a:lnSpc>
          <a:spcPct val="120000"/>
        </a:lnSpc>
        <a:spcBef>
          <a:spcPts val="844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-"/>
        <a:defRPr sz="984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991160" indent="-223234" algn="l" rtl="0" eaLnBrk="1" fontAlgn="base" hangingPunct="1">
        <a:spcBef>
          <a:spcPts val="844"/>
        </a:spcBef>
        <a:spcAft>
          <a:spcPct val="0"/>
        </a:spcAft>
        <a:buSzPct val="100000"/>
        <a:buFont typeface="Lucida Grande" charset="0"/>
        <a:buChar char="-"/>
        <a:defRPr sz="984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312617" indent="-223234" algn="l" rtl="0" eaLnBrk="1" fontAlgn="base" hangingPunct="1">
        <a:spcBef>
          <a:spcPts val="844"/>
        </a:spcBef>
        <a:spcAft>
          <a:spcPct val="0"/>
        </a:spcAft>
        <a:buSzPct val="100000"/>
        <a:buFont typeface="Lucida Grande" charset="0"/>
        <a:buChar char="-"/>
        <a:defRPr sz="984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634075" indent="-223234" algn="l" rtl="0" eaLnBrk="1" fontAlgn="base" hangingPunct="1">
        <a:spcBef>
          <a:spcPts val="844"/>
        </a:spcBef>
        <a:spcAft>
          <a:spcPct val="0"/>
        </a:spcAft>
        <a:buSzPct val="100000"/>
        <a:buFont typeface="Lucida Grande" charset="0"/>
        <a:buChar char="-"/>
        <a:defRPr sz="984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955532" indent="-223234" algn="l" rtl="0" eaLnBrk="1" fontAlgn="base" hangingPunct="1">
        <a:spcBef>
          <a:spcPts val="844"/>
        </a:spcBef>
        <a:spcAft>
          <a:spcPct val="0"/>
        </a:spcAft>
        <a:buSzPct val="100000"/>
        <a:buFont typeface="Lucida Grande" charset="0"/>
        <a:buChar char="-"/>
        <a:defRPr sz="984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wholetomato.com/default.asp?W375" TargetMode="External"/><Relationship Id="rId2" Type="http://schemas.openxmlformats.org/officeDocument/2006/relationships/hyperlink" Target="https://msdn.microsoft.com/en-us/library/da5kh0wa.aspx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visualstudiogallery.msdn.microsoft.com/83f59659-abc1-4bfa-9779-42f687af0481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Shortcuts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For Visual Studio &amp; Visual Assist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5231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smtClean="0"/>
              <a:t>Format Code</a:t>
            </a:r>
            <a:endParaRPr lang="zh-CN" altLang="en-US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 + K, F(Press K then F)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96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smtClean="0"/>
              <a:t>Comment Code</a:t>
            </a:r>
            <a:endParaRPr lang="zh-CN" altLang="en-US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 + K, C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4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smtClean="0"/>
              <a:t>Uncomment Code</a:t>
            </a:r>
            <a:endParaRPr lang="zh-CN" altLang="en-US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 + K, U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77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err="1" smtClean="0"/>
              <a:t>Surrond</a:t>
            </a:r>
            <a:r>
              <a:rPr lang="en-US" altLang="zh-CN" cap="none" dirty="0" smtClean="0"/>
              <a:t> Select With</a:t>
            </a:r>
            <a:endParaRPr lang="zh-CN" altLang="en-US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 + K, S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79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smtClean="0"/>
              <a:t>Show Tooltips</a:t>
            </a:r>
            <a:endParaRPr lang="zh-CN" altLang="en-US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 + Shift + Space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16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Navigation</a:t>
            </a:r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25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err="1" smtClean="0"/>
              <a:t>Goto</a:t>
            </a:r>
            <a:r>
              <a:rPr lang="en-US" altLang="zh-CN" cap="none" dirty="0" smtClean="0"/>
              <a:t> Implementation</a:t>
            </a:r>
            <a:endParaRPr lang="zh-CN" altLang="en-US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Alt + G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999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err="1" smtClean="0"/>
              <a:t>Goto</a:t>
            </a:r>
            <a:r>
              <a:rPr lang="en-US" altLang="zh-CN" cap="none" dirty="0" smtClean="0"/>
              <a:t> Related</a:t>
            </a:r>
            <a:endParaRPr lang="zh-CN" altLang="en-US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Alt + Shift + G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47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smtClean="0"/>
              <a:t>Find References</a:t>
            </a:r>
            <a:endParaRPr lang="zh-CN" altLang="en-US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Alt + Shift + F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22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smtClean="0"/>
              <a:t>Switch Header / Source</a:t>
            </a:r>
            <a:endParaRPr lang="zh-CN" altLang="en-US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Alt + O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2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smtClean="0"/>
              <a:t>Editing</a:t>
            </a:r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870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smtClean="0"/>
              <a:t>Open File</a:t>
            </a:r>
            <a:endParaRPr lang="zh-CN" altLang="en-US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Alt + Shift + O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42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smtClean="0"/>
              <a:t>Open Symbol</a:t>
            </a:r>
            <a:endParaRPr lang="zh-CN" altLang="en-US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Alt + Shift + S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89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smtClean="0"/>
              <a:t>List Methods In Current File</a:t>
            </a:r>
            <a:endParaRPr lang="zh-CN" altLang="en-US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Alt + M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89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smtClean="0"/>
              <a:t>Navigate Back/Forward</a:t>
            </a:r>
            <a:endParaRPr lang="zh-CN" altLang="en-US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Alt + ←/→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90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smtClean="0"/>
              <a:t>Switch Between Opened Tabs</a:t>
            </a:r>
            <a:endParaRPr lang="zh-CN" altLang="en-US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 + Tab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47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Refactoring</a:t>
            </a:r>
            <a:endParaRPr lang="zh-CN" altLang="en-US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2313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464469" y="2601915"/>
            <a:ext cx="6215063" cy="1653786"/>
          </a:xfrm>
        </p:spPr>
        <p:txBody>
          <a:bodyPr/>
          <a:lstStyle/>
          <a:p>
            <a:r>
              <a:rPr lang="en-US" altLang="zh-CN" dirty="0" smtClean="0"/>
              <a:t>All In One Shortcut</a:t>
            </a:r>
          </a:p>
          <a:p>
            <a:r>
              <a:rPr lang="en-US" altLang="zh-CN" sz="4400" b="1" i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Alt + Shift + Q</a:t>
            </a:r>
            <a:endParaRPr lang="zh-CN" altLang="en-US" sz="4400" b="1" i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668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smtClean="0"/>
              <a:t>Implements Virtual Functions</a:t>
            </a:r>
            <a:endParaRPr lang="zh-CN" altLang="en-US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On Derived Class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539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cap="none" dirty="0" smtClean="0"/>
              <a:t>Encapsulate Fields(getter/setter)</a:t>
            </a:r>
            <a:endParaRPr lang="zh-CN" altLang="en-US" sz="3600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On Member Variable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55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cap="none" dirty="0" smtClean="0"/>
              <a:t>Rename</a:t>
            </a:r>
            <a:endParaRPr lang="zh-CN" altLang="en-US" sz="3600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On Everything(Shift + Alt + R)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507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smtClean="0"/>
              <a:t>Jump Words</a:t>
            </a:r>
            <a:endParaRPr lang="zh-CN" altLang="en-US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 + ←/→</a:t>
            </a:r>
          </a:p>
          <a:p>
            <a:pPr marL="0" indent="0"/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/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4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cap="none" dirty="0" smtClean="0"/>
              <a:t>Change Signature</a:t>
            </a:r>
            <a:endParaRPr lang="zh-CN" altLang="en-US" sz="3600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On Function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08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cap="none" dirty="0" smtClean="0"/>
              <a:t>Create From Usage</a:t>
            </a:r>
            <a:endParaRPr lang="zh-CN" altLang="en-US" sz="3600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On Function Call(Alt + Shift + C)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06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cap="none" dirty="0" smtClean="0"/>
              <a:t>Extract Method/Variable</a:t>
            </a:r>
            <a:endParaRPr lang="zh-CN" altLang="en-US" sz="3600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On Selected Code Block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16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cap="none" dirty="0" smtClean="0"/>
              <a:t>Move Implementation</a:t>
            </a:r>
            <a:endParaRPr lang="zh-CN" altLang="en-US" sz="3600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On Class/Member Function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74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600" cap="none" smtClean="0"/>
              <a:t>More References</a:t>
            </a:r>
            <a:endParaRPr lang="zh-CN" altLang="en-US" sz="3600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Visual Studio </a:t>
            </a:r>
            <a:r>
              <a:rPr lang="en-US" altLang="zh-CN" dirty="0" smtClean="0"/>
              <a:t>Shortcuts</a:t>
            </a:r>
            <a:endParaRPr lang="en-US" altLang="zh-CN" dirty="0" smtClean="0"/>
          </a:p>
          <a:p>
            <a:pPr marL="357175" lvl="1" indent="0">
              <a:buNone/>
            </a:pPr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msdn.microsoft.com/en-us/library/da5kh0wa.aspx</a:t>
            </a:r>
            <a:endParaRPr lang="en-US" altLang="zh-CN" dirty="0" smtClean="0"/>
          </a:p>
          <a:p>
            <a:pPr marL="357175" lvl="1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Visual Assist </a:t>
            </a:r>
            <a:r>
              <a:rPr lang="en-US" altLang="zh-CN" dirty="0" smtClean="0"/>
              <a:t>Shortcuts</a:t>
            </a:r>
            <a:endParaRPr lang="en-US" altLang="zh-CN" dirty="0" smtClean="0"/>
          </a:p>
          <a:p>
            <a:pPr marL="357175" lvl="1" indent="0">
              <a:buNone/>
            </a:pPr>
            <a:r>
              <a:rPr lang="en-US" altLang="zh-CN" dirty="0" smtClean="0">
                <a:hlinkClick r:id="rId3"/>
              </a:rPr>
              <a:t>http</a:t>
            </a:r>
            <a:r>
              <a:rPr lang="en-US" altLang="zh-CN" dirty="0">
                <a:hlinkClick r:id="rId3"/>
              </a:rPr>
              <a:t>://</a:t>
            </a:r>
            <a:r>
              <a:rPr lang="en-US" altLang="zh-CN" dirty="0" smtClean="0">
                <a:hlinkClick r:id="rId3"/>
              </a:rPr>
              <a:t>docs.wholetomato.com/default.asp?W375</a:t>
            </a:r>
            <a:endParaRPr lang="en-US" altLang="zh-CN" dirty="0" smtClean="0"/>
          </a:p>
          <a:p>
            <a:pPr marL="357175" lvl="1" indent="0">
              <a:buNone/>
            </a:pPr>
            <a:endParaRPr lang="en-US" altLang="zh-CN" dirty="0" smtClean="0"/>
          </a:p>
          <a:p>
            <a:pPr lvl="0">
              <a:buClr>
                <a:srgbClr val="808184"/>
              </a:buClr>
            </a:pPr>
            <a:r>
              <a:rPr lang="en-US" altLang="zh-CN" dirty="0" smtClean="0">
                <a:solidFill>
                  <a:srgbClr val="000000"/>
                </a:solidFill>
              </a:rPr>
              <a:t>IntelliCommand</a:t>
            </a:r>
          </a:p>
          <a:p>
            <a:pPr marL="357175" lvl="1" indent="0">
              <a:buClr>
                <a:srgbClr val="808184"/>
              </a:buClr>
              <a:buNone/>
            </a:pPr>
            <a:r>
              <a:rPr lang="en-US" altLang="zh-CN" dirty="0">
                <a:solidFill>
                  <a:srgbClr val="000000"/>
                </a:solidFill>
                <a:hlinkClick r:id="rId4"/>
              </a:rPr>
              <a:t>https://</a:t>
            </a:r>
            <a:r>
              <a:rPr lang="en-US" altLang="zh-CN" dirty="0" smtClean="0">
                <a:solidFill>
                  <a:srgbClr val="000000"/>
                </a:solidFill>
                <a:hlinkClick r:id="rId4"/>
              </a:rPr>
              <a:t>visualstudiogallery.msdn.microsoft.com/83f59659-abc1-4bfa-9779-42f687af0481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marL="357175" lvl="1" indent="0">
              <a:buClr>
                <a:srgbClr val="808184"/>
              </a:buClr>
              <a:buNone/>
            </a:pPr>
            <a:endParaRPr lang="en-US" altLang="zh-CN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669195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THANK YOU</a:t>
            </a:r>
          </a:p>
        </p:txBody>
      </p:sp>
      <p:sp>
        <p:nvSpPr>
          <p:cNvPr id="55298" name="Content Placeholder 1"/>
          <p:cNvSpPr>
            <a:spLocks noGrp="1"/>
          </p:cNvSpPr>
          <p:nvPr>
            <p:ph idx="1"/>
          </p:nvPr>
        </p:nvSpPr>
        <p:spPr>
          <a:xfrm>
            <a:off x="1839516" y="2309441"/>
            <a:ext cx="5464969" cy="1916166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dirty="0" smtClean="0"/>
              <a:t>For questions or suggestions:</a:t>
            </a:r>
          </a:p>
          <a:p>
            <a:pPr>
              <a:spcBef>
                <a:spcPct val="0"/>
              </a:spcBef>
            </a:pPr>
            <a:endParaRPr lang="en-US" altLang="zh-CN" dirty="0" smtClean="0"/>
          </a:p>
          <a:p>
            <a:pPr>
              <a:spcBef>
                <a:spcPct val="0"/>
              </a:spcBef>
            </a:pPr>
            <a:r>
              <a:rPr lang="en-US" altLang="zh-CN" dirty="0" smtClean="0"/>
              <a:t>Wu Kun</a:t>
            </a:r>
          </a:p>
          <a:p>
            <a:pPr>
              <a:spcBef>
                <a:spcPct val="0"/>
              </a:spcBef>
            </a:pPr>
            <a:r>
              <a:rPr lang="en-US" altLang="zh-CN" dirty="0" smtClean="0"/>
              <a:t>kunwu@thoughtworks.com</a:t>
            </a:r>
          </a:p>
        </p:txBody>
      </p:sp>
    </p:spTree>
    <p:extLst>
      <p:ext uri="{BB962C8B-B14F-4D97-AF65-F5344CB8AC3E}">
        <p14:creationId xmlns:p14="http://schemas.microsoft.com/office/powerpoint/2010/main" val="33666679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smtClean="0"/>
              <a:t>Jump Between Brackets</a:t>
            </a:r>
            <a:endParaRPr lang="zh-CN" altLang="en-US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 + ]</a:t>
            </a:r>
          </a:p>
          <a:p>
            <a:pPr marL="0" indent="0"/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/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706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smtClean="0"/>
              <a:t>Select Words</a:t>
            </a:r>
            <a:endParaRPr lang="zh-CN" altLang="en-US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 + Shift + ←/→ </a:t>
            </a:r>
          </a:p>
          <a:p>
            <a:pPr marL="0" indent="0"/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/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587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smtClean="0"/>
              <a:t>Select Lines</a:t>
            </a:r>
            <a:endParaRPr lang="zh-CN" altLang="en-US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Shift + ↑/↓</a:t>
            </a:r>
          </a:p>
          <a:p>
            <a:pPr marL="0" indent="0"/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/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51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smtClean="0"/>
              <a:t>Delete Lines</a:t>
            </a:r>
            <a:endParaRPr lang="zh-CN" altLang="en-US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 + Shift + L / Ctrl + X</a:t>
            </a:r>
          </a:p>
          <a:p>
            <a:pPr marL="0" indent="0"/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/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52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smtClean="0"/>
              <a:t>Cycle Clipboard</a:t>
            </a:r>
            <a:endParaRPr lang="zh-CN" altLang="en-US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Ctrl + Shift + V</a:t>
            </a:r>
          </a:p>
          <a:p>
            <a:pPr marL="0" indent="0"/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/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90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smtClean="0"/>
              <a:t>Multiline Editing</a:t>
            </a:r>
            <a:endParaRPr lang="zh-CN" altLang="en-US" cap="none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34103" y="1309465"/>
            <a:ext cx="7875793" cy="4910115"/>
          </a:xfrm>
          <a:prstGeom prst="rect">
            <a:avLst/>
          </a:prstGeom>
        </p:spPr>
        <p:txBody>
          <a:bodyPr/>
          <a:lstStyle>
            <a:lvl1pPr marL="241093" indent="-241093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3375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522368" indent="-522368" algn="l" rtl="0" eaLnBrk="1" fontAlgn="base" hangingPunct="1">
              <a:lnSpc>
                <a:spcPct val="120000"/>
              </a:lnSpc>
              <a:spcBef>
                <a:spcPts val="1687"/>
              </a:spcBef>
              <a:spcAft>
                <a:spcPct val="0"/>
              </a:spcAft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241093" indent="-241093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1828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446469" indent="-205376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669703" indent="-223234" algn="l" rtl="0" eaLnBrk="1" fontAlgn="base" hangingPunct="1">
              <a:lnSpc>
                <a:spcPct val="120000"/>
              </a:lnSpc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991160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312617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1634075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1955532" indent="-223234" algn="l" rtl="0" eaLnBrk="1" fontAlgn="base" hangingPunct="1">
              <a:spcBef>
                <a:spcPts val="844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984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pPr algn="ctr"/>
            <a:r>
              <a:rPr lang="en-US" altLang="zh-CN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Alt + Shift + ↑/↓/←/→</a:t>
            </a:r>
          </a:p>
          <a:p>
            <a:pPr marL="0" indent="0"/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/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19" y="2006211"/>
            <a:ext cx="6614160" cy="45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482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W - Blue">
  <a:themeElements>
    <a:clrScheme name="ThoughtWorks Final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TW - Black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TW - Black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ThoughtWorks Final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2.xml><?xml version="1.0" encoding="utf-8"?>
<a:themeOverride xmlns:a="http://schemas.openxmlformats.org/drawingml/2006/main">
  <a:clrScheme name="ThoughtWorks Final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3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4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5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6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ThoughtWorks PPT Master</Template>
  <TotalTime>126</TotalTime>
  <Words>255</Words>
  <Application>Microsoft Office PowerPoint</Application>
  <PresentationFormat>全屏显示(4:3)</PresentationFormat>
  <Paragraphs>85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35</vt:i4>
      </vt:variant>
    </vt:vector>
  </HeadingPairs>
  <TitlesOfParts>
    <vt:vector size="49" baseType="lpstr">
      <vt:lpstr>MS PGothic</vt:lpstr>
      <vt:lpstr>Open Sans Extrabold Italic</vt:lpstr>
      <vt:lpstr>ヒラギノ角ゴ ProN W3</vt:lpstr>
      <vt:lpstr>ヒラギノ角ゴ ProN W6</vt:lpstr>
      <vt:lpstr>微软雅黑</vt:lpstr>
      <vt:lpstr>Lucida Grande</vt:lpstr>
      <vt:lpstr>Open Sans</vt:lpstr>
      <vt:lpstr>Open Sans Extrabold</vt:lpstr>
      <vt:lpstr>Open Sans Italic</vt:lpstr>
      <vt:lpstr>Open Sans Light</vt:lpstr>
      <vt:lpstr>Wingdings</vt:lpstr>
      <vt:lpstr>TW - Blue</vt:lpstr>
      <vt:lpstr>2_TW - Black</vt:lpstr>
      <vt:lpstr>4_TW - Black</vt:lpstr>
      <vt:lpstr>Shortcuts</vt:lpstr>
      <vt:lpstr>Editing</vt:lpstr>
      <vt:lpstr>Jump Words</vt:lpstr>
      <vt:lpstr>Jump Between Brackets</vt:lpstr>
      <vt:lpstr>Select Words</vt:lpstr>
      <vt:lpstr>Select Lines</vt:lpstr>
      <vt:lpstr>Delete Lines</vt:lpstr>
      <vt:lpstr>Cycle Clipboard</vt:lpstr>
      <vt:lpstr>Multiline Editing</vt:lpstr>
      <vt:lpstr>Format Code</vt:lpstr>
      <vt:lpstr>Comment Code</vt:lpstr>
      <vt:lpstr>Uncomment Code</vt:lpstr>
      <vt:lpstr>Surrond Select With</vt:lpstr>
      <vt:lpstr>Show Tooltips</vt:lpstr>
      <vt:lpstr>Navigation</vt:lpstr>
      <vt:lpstr>Goto Implementation</vt:lpstr>
      <vt:lpstr>Goto Related</vt:lpstr>
      <vt:lpstr>Find References</vt:lpstr>
      <vt:lpstr>Switch Header / Source</vt:lpstr>
      <vt:lpstr>Open File</vt:lpstr>
      <vt:lpstr>Open Symbol</vt:lpstr>
      <vt:lpstr>List Methods In Current File</vt:lpstr>
      <vt:lpstr>Navigate Back/Forward</vt:lpstr>
      <vt:lpstr>Switch Between Opened Tabs</vt:lpstr>
      <vt:lpstr>Refactoring</vt:lpstr>
      <vt:lpstr>PowerPoint 演示文稿</vt:lpstr>
      <vt:lpstr>Implements Virtual Functions</vt:lpstr>
      <vt:lpstr>Encapsulate Fields(getter/setter)</vt:lpstr>
      <vt:lpstr>Rename</vt:lpstr>
      <vt:lpstr>Change Signature</vt:lpstr>
      <vt:lpstr>Create From Usage</vt:lpstr>
      <vt:lpstr>Extract Method/Variable</vt:lpstr>
      <vt:lpstr>Move Implementation</vt:lpstr>
      <vt:lpstr>More References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Coney Wu</dc:creator>
  <cp:lastModifiedBy>Coney Wu</cp:lastModifiedBy>
  <cp:revision>20</cp:revision>
  <dcterms:created xsi:type="dcterms:W3CDTF">2015-02-01T12:53:25Z</dcterms:created>
  <dcterms:modified xsi:type="dcterms:W3CDTF">2015-02-01T15:03:05Z</dcterms:modified>
</cp:coreProperties>
</file>